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95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44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90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543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7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884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18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39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70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3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8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2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642F-9D10-4F8B-B4A4-74109208478B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36D0-2CA9-493D-B095-94A6A29F1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37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8986" y="1808163"/>
            <a:ext cx="8791575" cy="23876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2.5 Цикловое и числовое программное управление станками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22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4016" y="474785"/>
            <a:ext cx="8852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ЦПУ – цикловое программное управление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2661" y="1121116"/>
            <a:ext cx="104628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Система ЦПУ позволяет частично или полностью программировать цикл работы станка, режим обработки и смену инструмента, а также задавать величину перемещений исполнительных органов станка.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9" y="2500924"/>
            <a:ext cx="5152432" cy="3914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522" y="2936998"/>
            <a:ext cx="6418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Станки с ЦПУ целесообразно применять в условиях средне-, крупносерийного и массового производства деталей простых геометрических форм.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4591" y="4464835"/>
            <a:ext cx="6163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Системами ЦПУ оснащают токарно-револьверные, токарно-копировальные, лоботокарные, вертикально-фрезерные, копировально-фрезерные, вертикально-сверлильные станки, агрегатные станки и др.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163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3" y="249241"/>
            <a:ext cx="9905998" cy="147857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сведения о числовом программном управлении станками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0245" y="1727811"/>
            <a:ext cx="105947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программное управление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ЧПУ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числовое программное управление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СЧПУ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совокупность специализированных устройств, методов и средств, необходимых для реализации ЧПУ станком, предназначенная для выдачи управляющих воздействий исполнительным органам станка в соответствии с УП.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099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58" y="330300"/>
            <a:ext cx="6253734" cy="52528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40414" y="545136"/>
            <a:ext cx="50819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ЧД – чертеж детали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СПП – система подготовки программы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СТП – система технологической подготовки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 – управляющая программа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 – считывающее устройство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УЧПУ – устройство числового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программного управления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ЦМ – целевые механизмы станка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 – датчик обратной связи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 – двигатель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– передача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 – исполнительный орган станка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33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129" y="389918"/>
            <a:ext cx="9905998" cy="147857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систем числового программного управления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3530" y="1960684"/>
            <a:ext cx="106650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уровню технических возможностей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технологическому назначению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числу потоков информации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принципу задания программы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принципу привода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числу одновременно управляемых координат</a:t>
            </a:r>
          </a:p>
          <a:p>
            <a:pPr marL="457200" indent="-457200"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0098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506" y="328372"/>
            <a:ext cx="9905998" cy="147857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и конструктивные особенности станков с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чпу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56944"/>
          <a:stretch/>
        </p:blipFill>
        <p:spPr>
          <a:xfrm>
            <a:off x="139089" y="1626577"/>
            <a:ext cx="6353881" cy="3200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2671" b="12440"/>
          <a:stretch/>
        </p:blipFill>
        <p:spPr>
          <a:xfrm>
            <a:off x="5941357" y="1626577"/>
            <a:ext cx="6094539" cy="32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88214"/>
          <a:stretch/>
        </p:blipFill>
        <p:spPr>
          <a:xfrm>
            <a:off x="622012" y="4888523"/>
            <a:ext cx="10968100" cy="151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8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869" y="1285777"/>
            <a:ext cx="10656277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Различают станки низкого, среднего и высокого уровней автоматизации.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способу смены инструмента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станки с ЧПУ подразделяются на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ручной сменой инструмента и его ручным закреплением;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ручной сменой инструмента и его механическим закреплением;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автоматической сменой инструмента в револьверной головке;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автоматической сменой (манипулятором) инструмента, хранящегося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инструментальном магазине.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3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3339" y="272563"/>
            <a:ext cx="10005646" cy="6164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характеризующие станки с ЧПУ: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класс точности: Н; П; В; А; С;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вид системы ЧПУ: Ф1; Ф2; ФЗ; Ф4;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выполняемые технологические операции;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основные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параметры;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величина перемещений исполнительных органов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станка; 6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дискретность СЧПУ;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точность и повторяемость позиционирования по управляемым координатам;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8) главный привод: вид и модель; мощность; частота вращения и ее регулирование (ступенчатое или бесступенчатое); числа рабочих скоростей и автоматические переключаемых скоростей и т. д.;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привод подач: вид и модель; мощность, пределы и числа рабочих подач; скорость быстрого перемещения и т. д.;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число инструментов в резцедержателе, револьверной головке или в инструментальном магазине;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11) способ смены инструмента;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12) число управляемых координат и число одновременно управляемых координат;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13) обозначение координатных осей и направление движения исполнительных органов;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14) тип и модель УЧПУ;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15) вид интерполяции: линейная; линейно-круговая и т. д.;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16) вид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программоносителя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код программирования;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17) габариты и масса станка.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1073" y="448381"/>
            <a:ext cx="8668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Конструктивные особенности станков с ЧПУ.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1469" y="1033156"/>
            <a:ext cx="102020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Узлы, входящие в состав станков с ЧПУ, подразделяются на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группы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базовые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(станина, стойки, колонны, поперечины), определяющие относительное расположение остальных узлов;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узлы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несущие заготовку и определяющие характер ее движения в процессе обработки (стол, передняя и задняя бабки, ползун);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узлы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несущие инструмент и определяющие его положение относительно заготовки (суппорт, револьверная головка, бабка инструментального шпинделя);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приводы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СЧПУ.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6323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50</TotalTime>
  <Words>554</Words>
  <Application>Microsoft Office PowerPoint</Application>
  <PresentationFormat>Широкоэкранный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Tw Cen MT</vt:lpstr>
      <vt:lpstr>Wingdings</vt:lpstr>
      <vt:lpstr>Контур</vt:lpstr>
      <vt:lpstr>Тема 2.5 Цикловое и числовое программное управление станками</vt:lpstr>
      <vt:lpstr>Презентация PowerPoint</vt:lpstr>
      <vt:lpstr>Общие сведения о числовом программном управлении станками</vt:lpstr>
      <vt:lpstr>Презентация PowerPoint</vt:lpstr>
      <vt:lpstr>Классификация систем числового программного управления</vt:lpstr>
      <vt:lpstr>Классификация и конструктивные особенности станков с чпу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2.5 Цикловое и числовое программное управление станками</dc:title>
  <dc:creator>Дудникова Галина Васильевна</dc:creator>
  <cp:lastModifiedBy>Дудникова Галина Васильевна</cp:lastModifiedBy>
  <cp:revision>6</cp:revision>
  <dcterms:created xsi:type="dcterms:W3CDTF">2021-09-22T10:45:25Z</dcterms:created>
  <dcterms:modified xsi:type="dcterms:W3CDTF">2021-09-24T03:13:26Z</dcterms:modified>
</cp:coreProperties>
</file>